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14" r:id="rId2"/>
    <p:sldId id="1928" r:id="rId3"/>
    <p:sldId id="1929" r:id="rId4"/>
    <p:sldId id="1930" r:id="rId5"/>
    <p:sldId id="1931" r:id="rId6"/>
    <p:sldId id="193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471. ZOGAM LA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Chin Nation Song </a:t>
            </a:r>
          </a:p>
          <a:p>
            <a:r>
              <a:rPr lang="en-US" sz="1500" dirty="0" err="1"/>
              <a:t>Thang</a:t>
            </a:r>
            <a:r>
              <a:rPr lang="en-US" sz="1500" dirty="0"/>
              <a:t> </a:t>
            </a:r>
            <a:r>
              <a:rPr lang="en-US" sz="1500" dirty="0" err="1"/>
              <a:t>Thawn</a:t>
            </a:r>
            <a:r>
              <a:rPr lang="en-US" sz="1500" dirty="0"/>
              <a:t> Kham 1971-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4315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67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laizom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Zomite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2341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7266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Zomite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Zomite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28192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43300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471. ZOGAM LA </vt:lpstr>
      <vt:lpstr>Sakkik </vt:lpstr>
      <vt:lpstr>1</vt:lpstr>
      <vt:lpstr>PowerPoint Presentation</vt:lpstr>
      <vt:lpstr>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2018-12-15T07:46:14Z</dcterms:modified>
</cp:coreProperties>
</file>